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3EC889-CEC0-4129-A09C-7371D9B08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64C5F8-6D78-49E5-B17C-5A0A13D6EB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59AFC4-FC3C-4A11-94FA-91F95AD6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E96E57-DFAE-4AFC-9716-0045E14C6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1503B99-15F0-4D85-99BA-C44241EDE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3553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A5A5A4C-D3DA-4D7B-9EE0-67520E444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F64682F-00C6-4C38-9CCC-278BA9F424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A4736CD-446D-4DB5-A088-292D45876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0EA151-93C0-43A5-9D79-8FCD600BD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92372F6-EED0-4FEE-94BE-AEBBA7E67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90043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7FB462-7C49-480F-B404-0A49683E6D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A75E76-EE93-4E58-BFDB-C662687091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37C7C2-A46D-44B3-A1EA-6DA3F3983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4147E73-4C1A-4393-9004-F9DD817DB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474097-1915-4D2E-9CE5-381C25600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392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30F6C9-9FA3-4DC4-9445-EE7902890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23A734-C6FC-4EE0-9F03-E70B534F4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CF4090A-E6A5-4B27-AFBA-B7D3FF8CE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873AAE6-DC7C-4969-B2BC-48AAA396A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455C34A-985E-4F5B-9F12-397C1A951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3836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5939E75-91DF-4B94-B9D0-FE095515B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4979466-EAD9-49A6-9C41-3EEFAA5965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9E7A61-52B4-4309-AE64-EBAD98CCF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E48641-5DBB-4F21-A6EA-3FF804186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FCEE9A2-22F1-4DDA-9DE2-ED2603133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390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0531AC-DCE5-4D66-AC36-4B7C0D94ED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FC3E056-45E2-4608-BA47-66A27FC407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385A358-6C63-4227-A86F-EA579502E8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16EC83-6903-463E-805E-96F3A09B9E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3B659F-A985-4905-80E3-1B8971140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FC10D7D-BE26-44EF-8A2E-0A1E56089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522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782335-7343-49A4-B79B-947795A69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4A33596-8F4D-4D36-8BEE-49FB00E611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0EBDD6D-937D-4D2D-A016-BBDA44D64F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56F5ABF-FDC3-4771-8827-EFF405E4529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572141-8C73-49BA-B554-2186A84893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1D19363-FD1B-46ED-850E-A195B99D9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0E35752-2066-4411-850C-BF2ECC439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9071F0B-4114-40AD-80CD-25D9BD563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3958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5FB38E-201F-437F-921E-ED8898B7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2F1C043-4CEA-4AE6-8714-BAE6A31F4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D35E722-E71C-4E54-9B5C-182CA91FC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3D5330E-C2B5-40C9-B728-06CF7723BD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410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ED09696-077A-4EC2-841E-13AE53BF5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C179AB2-503C-40B3-B3EF-6184BED7D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8C775A8-8E67-45CE-BF73-F9A318A55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59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8B572A-94C5-43A6-822E-92809F3F0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E13E6E-B61D-4AA3-AE7F-E19B65EB3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16CA76E-427A-4567-A2CB-B2AAEC0223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0E96A1D-2C2E-477E-995A-AC70E0F81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26BEC99-5809-4EC8-8F95-4E8E8220B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DB2794-E6DC-455B-A1A8-099A5694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4769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EACA75-3746-405C-80CD-B3632038F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7BC656-0A9F-4153-8EBF-E44DB824C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E645036-2227-4B6A-A7CA-848FDA11B8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6FD0D15-A4B9-4ED0-8543-4C03B4B72F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F3E45EA-59BD-4524-BB19-E5F7360AE3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69009FC-892A-46B2-B2AE-BEEECE27E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32430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E9F1E9-F2B9-496D-9229-F4F948292A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B923B93-0949-4C07-825A-4C8B23865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08A23F-F6AE-4875-A40F-3517643D07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7DB54E-99ED-4C4E-86AD-9583949F9E11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5377366-1831-409D-9C79-66D2877E4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3BBFDF-3261-42B2-8BCD-2F47B2E043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0D9BC-B1D0-4018-87BC-D10CC8D796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0039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9F6CFE-56D6-4D06-BAB4-8C18CD7494F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>
                <a:latin typeface="AR Pゴシック体S" panose="020B0A00000000000000" pitchFamily="50" charset="-128"/>
                <a:ea typeface="AR Pゴシック体S" panose="020B0A00000000000000" pitchFamily="50" charset="-128"/>
              </a:rPr>
              <a:t>子供の健康について</a:t>
            </a:r>
          </a:p>
        </p:txBody>
      </p:sp>
    </p:spTree>
    <p:extLst>
      <p:ext uri="{BB962C8B-B14F-4D97-AF65-F5344CB8AC3E}">
        <p14:creationId xmlns:p14="http://schemas.microsoft.com/office/powerpoint/2010/main" val="2499070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670F64A-6560-4BAB-B699-DCF21081E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3641" y="1490583"/>
            <a:ext cx="11304717" cy="3876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5662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AA97D4CA-B661-4115-AFDD-52DC09DB1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615" y="943614"/>
            <a:ext cx="11286769" cy="4970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92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D2126851-6254-42EA-8840-5A08706A92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52" y="429859"/>
            <a:ext cx="11969295" cy="5728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95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8E6A2F3-DFB1-40B3-AFCF-4AA0488B65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023" y="343212"/>
            <a:ext cx="11773969" cy="62727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89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8B0E6BC6-94F6-4B02-9ED6-DF11928A57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97" y="1075668"/>
            <a:ext cx="11439806" cy="4706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1526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2B3066AD-87C8-4D51-8CB2-9EA37ADC19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617" y="747885"/>
            <a:ext cx="11816765" cy="536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3362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F352F62E-EECB-4ADD-BB6D-7FA5C5AF2B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3621" y="209149"/>
            <a:ext cx="8724758" cy="6439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291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>
            <a:extLst>
              <a:ext uri="{FF2B5EF4-FFF2-40B4-BE49-F238E27FC236}">
                <a16:creationId xmlns:a16="http://schemas.microsoft.com/office/drawing/2014/main" id="{EEEF2ED3-AD50-4219-BE80-57F8355B01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6090" y="233274"/>
            <a:ext cx="9519820" cy="639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1921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</Words>
  <Application>Microsoft Office PowerPoint</Application>
  <PresentationFormat>ワイド画面</PresentationFormat>
  <Paragraphs>1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4" baseType="lpstr">
      <vt:lpstr>AR Pゴシック体S</vt:lpstr>
      <vt:lpstr>游ゴシック</vt:lpstr>
      <vt:lpstr>游ゴシック Light</vt:lpstr>
      <vt:lpstr>Arial</vt:lpstr>
      <vt:lpstr>Office テーマ</vt:lpstr>
      <vt:lpstr>子供の健康について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子供の健康について</dc:title>
  <dc:creator>北川 智之</dc:creator>
  <cp:lastModifiedBy>北川 智之</cp:lastModifiedBy>
  <cp:revision>2</cp:revision>
  <dcterms:created xsi:type="dcterms:W3CDTF">2024-01-24T03:19:52Z</dcterms:created>
  <dcterms:modified xsi:type="dcterms:W3CDTF">2024-01-24T03:22:32Z</dcterms:modified>
</cp:coreProperties>
</file>