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3EC889-CEC0-4129-A09C-7371D9B08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64C5F8-6D78-49E5-B17C-5A0A13D6E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9AFC4-FC3C-4A11-94FA-91F95AD6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E96E57-DFAE-4AFC-9716-0045E14C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503B99-15F0-4D85-99BA-C44241ED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55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A5A4C-D3DA-4D7B-9EE0-67520E44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64682F-00C6-4C38-9CCC-278BA9F42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4736CD-446D-4DB5-A088-292D4587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0EA151-93C0-43A5-9D79-8FCD600B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2372F6-EED0-4FEE-94BE-AEBBA7E67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00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7FB462-7C49-480F-B404-0A49683E6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A75E76-EE93-4E58-BFDB-C66268709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7C7C2-A46D-44B3-A1EA-6DA3F398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147E73-4C1A-4393-9004-F9DD817D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474097-1915-4D2E-9CE5-381C2560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2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30F6C9-9FA3-4DC4-9445-EE7902890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23A734-C6FC-4EE0-9F03-E70B534F4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F4090A-E6A5-4B27-AFBA-B7D3FF8C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3AAE6-DC7C-4969-B2BC-48AAA396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55C34A-985E-4F5B-9F12-397C1A95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3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939E75-91DF-4B94-B9D0-FE095515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979466-EAD9-49A6-9C41-3EEFAA596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E7A61-52B4-4309-AE64-EBAD98CC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E48641-5DBB-4F21-A6EA-3FF80418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EE9A2-22F1-4DDA-9DE2-ED260313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39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531AC-DCE5-4D66-AC36-4B7C0D94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C3E056-45E2-4608-BA47-66A27FC40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85A358-6C63-4227-A86F-EA579502E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16EC83-6903-463E-805E-96F3A09B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3B659F-A985-4905-80E3-1B897114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C10D7D-BE26-44EF-8A2E-0A1E5608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2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82335-7343-49A4-B79B-947795A6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A33596-8F4D-4D36-8BEE-49FB00E61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EBDD6D-937D-4D2D-A016-BBDA44D64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6F5ABF-FDC3-4771-8827-EFF405E45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572141-8C73-49BA-B554-2186A8489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D19363-FD1B-46ED-850E-A195B99D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0E35752-2066-4411-850C-BF2ECC439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071F0B-4114-40AD-80CD-25D9BD56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95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5FB38E-201F-437F-921E-ED8898B7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F1C043-4CEA-4AE6-8714-BAE6A31F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35E722-E71C-4E54-9B5C-182CA91F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D5330E-C2B5-40C9-B728-06CF7723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D09696-077A-4EC2-841E-13AE53BF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C179AB2-503C-40B3-B3EF-6184BED7D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C775A8-8E67-45CE-BF73-F9A318A5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5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8B572A-94C5-43A6-822E-92809F3F0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E13E6E-B61D-4AA3-AE7F-E19B65EB3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6CA76E-427A-4567-A2CB-B2AAEC022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E96A1D-2C2E-477E-995A-AC70E0F81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6BEC99-5809-4EC8-8F95-4E8E8220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DB2794-E6DC-455B-A1A8-099A5694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6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ACA75-3746-405C-80CD-B3632038F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7BC656-0A9F-4153-8EBF-E44DB824C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645036-2227-4B6A-A7CA-848FDA11B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FD0D15-A4B9-4ED0-8543-4C03B4B7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3E45EA-59BD-4524-BB19-E5F7360A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9009FC-892A-46B2-B2AE-BEEECE27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E9F1E9-F2B9-496D-9229-F4F94829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923B93-0949-4C07-825A-4C8B23865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08A23F-F6AE-4875-A40F-3517643D0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B54E-99ED-4C4E-86AD-9583949F9E11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377366-1831-409D-9C79-66D2877E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BBFDF-3261-42B2-8BCD-2F47B2E04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0D9BC-B1D0-4018-87BC-D10CC8D796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3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9F6CFE-56D6-4D06-BAB4-8C18CD749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子供の健康について</a:t>
            </a:r>
          </a:p>
        </p:txBody>
      </p:sp>
    </p:spTree>
    <p:extLst>
      <p:ext uri="{BB962C8B-B14F-4D97-AF65-F5344CB8AC3E}">
        <p14:creationId xmlns:p14="http://schemas.microsoft.com/office/powerpoint/2010/main" val="249907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670F64A-6560-4BAB-B699-DCF21081E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41" y="1490583"/>
            <a:ext cx="11304717" cy="387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6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AA97D4CA-B661-4115-AFDD-52DC09DB1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15" y="943614"/>
            <a:ext cx="11286769" cy="497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9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2126851-6254-42EA-8840-5A08706A9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2" y="429859"/>
            <a:ext cx="11969295" cy="572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5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8E6A2F3-DFB1-40B3-AFCF-4AA0488B6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3" y="343212"/>
            <a:ext cx="11773969" cy="627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B0E6BC6-94F6-4B02-9ED6-DF11928A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97" y="1075668"/>
            <a:ext cx="11439806" cy="470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5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B3066AD-87C8-4D51-8CB2-9EA37ADC1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17" y="747885"/>
            <a:ext cx="11816765" cy="536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3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352F62E-EECB-4ADD-BB6D-7FA5C5AF2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621" y="209149"/>
            <a:ext cx="8724758" cy="64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9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EEF2ED3-AD50-4219-BE80-57F8355B0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90" y="233274"/>
            <a:ext cx="9519820" cy="639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2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ワイド画面</PresentationFormat>
  <Paragraphs>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 Pゴシック体S</vt:lpstr>
      <vt:lpstr>游ゴシック</vt:lpstr>
      <vt:lpstr>游ゴシック Light</vt:lpstr>
      <vt:lpstr>Arial</vt:lpstr>
      <vt:lpstr>Office テーマ</vt:lpstr>
      <vt:lpstr>子供の健康について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子供の健康について</dc:title>
  <dc:creator>北川 智之</dc:creator>
  <cp:lastModifiedBy>北川 智之</cp:lastModifiedBy>
  <cp:revision>2</cp:revision>
  <dcterms:created xsi:type="dcterms:W3CDTF">2024-01-24T03:19:52Z</dcterms:created>
  <dcterms:modified xsi:type="dcterms:W3CDTF">2024-01-24T03:22:32Z</dcterms:modified>
</cp:coreProperties>
</file>